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5bb793b5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5bb793b5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de451a55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de451a55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5bb793b5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5bb793b5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5bb793b5f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5bb793b5f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de451a55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de451a5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5bb793b5f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5bb793b5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5bb793b5f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5bb793b5f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5bb793b5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5bb793b5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5bb793b5f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5bb793b5f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de451a550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2de451a5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c4940dd3f57d49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c4940dd3f57d49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5bb793b5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25bb793b5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5bb793b5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5bb793b5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5263403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5263403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5bb793b5f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5bb793b5f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5263403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5263403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5bb793b5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5bb793b5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5bb793b5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5bb793b5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5bb793b5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5bb793b5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de451a5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de451a5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5bb793b5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5bb793b5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5bb793b5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5bb793b5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5bb793b5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5bb793b5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我的成長歷程</a:t>
            </a:r>
            <a:endParaRPr sz="48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000000"/>
                </a:solidFill>
              </a:rPr>
              <a:t>李逸凡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二：3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050" y="629950"/>
            <a:ext cx="4297900" cy="42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二：4</a:t>
            </a:r>
            <a:endParaRPr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5143" y="418213"/>
            <a:ext cx="4453714" cy="445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三：1</a:t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175" y="754300"/>
            <a:ext cx="4117650" cy="41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三：2</a:t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375" y="782675"/>
            <a:ext cx="4089249" cy="408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三：3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5781" y="215531"/>
            <a:ext cx="4712438" cy="471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三：4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513" y="726800"/>
            <a:ext cx="4256975" cy="42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三：5</a:t>
            </a:r>
            <a:endParaRPr/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425" y="750750"/>
            <a:ext cx="4145149" cy="41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三：6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9" title="03-FuHon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963" y="2128838"/>
            <a:ext cx="36480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三：7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013" y="709825"/>
            <a:ext cx="4101676" cy="410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/>
          <p:nvPr/>
        </p:nvSpPr>
        <p:spPr>
          <a:xfrm>
            <a:off x="1906130" y="888995"/>
            <a:ext cx="1686300" cy="1635900"/>
          </a:xfrm>
          <a:prstGeom prst="roundRect">
            <a:avLst>
              <a:gd fmla="val 22120" name="adj"/>
            </a:avLst>
          </a:prstGeom>
          <a:solidFill>
            <a:srgbClr val="EBDCB3"/>
          </a:solidFill>
          <a:ln cap="flat" cmpd="sng" w="25400">
            <a:solidFill>
              <a:srgbClr val="126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3525926" y="888995"/>
            <a:ext cx="1686300" cy="1635900"/>
          </a:xfrm>
          <a:prstGeom prst="roundRect">
            <a:avLst>
              <a:gd fmla="val 22120" name="adj"/>
            </a:avLst>
          </a:prstGeom>
          <a:solidFill>
            <a:srgbClr val="16557E"/>
          </a:solidFill>
          <a:ln cap="flat" cmpd="sng" w="25400">
            <a:solidFill>
              <a:srgbClr val="126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1983253" y="2740675"/>
            <a:ext cx="3228900" cy="841500"/>
          </a:xfrm>
          <a:prstGeom prst="roundRect">
            <a:avLst>
              <a:gd fmla="val 22120" name="adj"/>
            </a:avLst>
          </a:prstGeom>
          <a:solidFill>
            <a:srgbClr val="499A9B"/>
          </a:solidFill>
          <a:ln cap="flat" cmpd="sng" w="25400">
            <a:solidFill>
              <a:srgbClr val="126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1999958" y="3743365"/>
            <a:ext cx="3228900" cy="747300"/>
          </a:xfrm>
          <a:prstGeom prst="roundRect">
            <a:avLst>
              <a:gd fmla="val 23814" name="adj"/>
            </a:avLst>
          </a:prstGeom>
          <a:solidFill>
            <a:srgbClr val="ED6F35"/>
          </a:solidFill>
          <a:ln cap="flat" cmpd="sng" w="25400">
            <a:solidFill>
              <a:srgbClr val="126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1"/>
          <p:cNvSpPr txBox="1"/>
          <p:nvPr>
            <p:ph type="title"/>
          </p:nvPr>
        </p:nvSpPr>
        <p:spPr>
          <a:xfrm>
            <a:off x="264985" y="414419"/>
            <a:ext cx="1614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HK"/>
              <a:t>三：8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1842" y="405943"/>
            <a:ext cx="3086544" cy="433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4446" y="1011201"/>
            <a:ext cx="1517102" cy="139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9082" y="2798024"/>
            <a:ext cx="3037318" cy="747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0637" y="3868294"/>
            <a:ext cx="3067617" cy="49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 rotWithShape="1">
          <a:blip r:embed="rId7">
            <a:alphaModFix/>
          </a:blip>
          <a:srcRect b="0" l="0" r="84327" t="0"/>
          <a:stretch/>
        </p:blipFill>
        <p:spPr>
          <a:xfrm>
            <a:off x="2110202" y="1119151"/>
            <a:ext cx="1197267" cy="116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382" y="2102699"/>
            <a:ext cx="1200448" cy="139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1"/>
          <p:cNvCxnSpPr/>
          <p:nvPr/>
        </p:nvCxnSpPr>
        <p:spPr>
          <a:xfrm rot="10800000">
            <a:off x="1664331" y="768390"/>
            <a:ext cx="0" cy="3944700"/>
          </a:xfrm>
          <a:prstGeom prst="straightConnector1">
            <a:avLst/>
          </a:prstGeom>
          <a:noFill/>
          <a:ln cap="flat" cmpd="sng" w="76200">
            <a:solidFill>
              <a:srgbClr val="126335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一：1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700" y="1161625"/>
            <a:ext cx="3542600" cy="35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三：9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488" y="702850"/>
            <a:ext cx="4225024" cy="42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四：1</a:t>
            </a:r>
            <a:endParaRPr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一、認識自我、量力而為，學識取捨。 我就放棄了大學課程，進修有興趣課程。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625" y="1033850"/>
            <a:ext cx="3782200" cy="37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四：2</a:t>
            </a:r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HK"/>
              <a:t> 二、學會分配時間，勞逸結合。 我就分配工作與娛樂的時間，有規律生活。 </a:t>
            </a:r>
            <a:endParaRPr/>
          </a:p>
        </p:txBody>
      </p:sp>
      <p:sp>
        <p:nvSpPr>
          <p:cNvPr id="286" name="Google Shape;286;p34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850" y="1206025"/>
            <a:ext cx="3625999" cy="36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四：3</a:t>
            </a:r>
            <a:endParaRPr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三、千里之行，始於足下。要訂立目標，再分步完成。 勇於嘗試，有勇氣踏出第一步，繼續學習。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250" y="1046275"/>
            <a:ext cx="3825674" cy="382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四：4</a:t>
            </a:r>
            <a:endParaRPr/>
          </a:p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HK"/>
              <a:t> 四、遇到困難、有壓力的時候，可以多準備、練習，將勤補拙。</a:t>
            </a:r>
            <a:endParaRPr/>
          </a:p>
        </p:txBody>
      </p:sp>
      <p:sp>
        <p:nvSpPr>
          <p:cNvPr id="302" name="Google Shape;302;p36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825" y="969950"/>
            <a:ext cx="3925949" cy="39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一：2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475" y="966400"/>
            <a:ext cx="3779049" cy="37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一：3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050" y="845600"/>
            <a:ext cx="3965901" cy="396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一：4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350" y="439275"/>
            <a:ext cx="4264950" cy="42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一：5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8310" y="284521"/>
            <a:ext cx="4627379" cy="462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一：6</a:t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125" y="845600"/>
            <a:ext cx="4053750" cy="40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二：1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3028" y="216578"/>
            <a:ext cx="4557944" cy="455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二：2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850" y="763550"/>
            <a:ext cx="3757601" cy="37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